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34" y="5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971C-8D07-4069-A4BD-BBAB9B4C5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437E3-3F8D-4677-AFA5-9DA7F81C1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6FEDB-BD5B-4C06-BC14-96E94642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9E292-B247-4698-A0C8-5C36DF0F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F8B7D-33C3-43CA-88D6-A59E08E6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C112-EE78-44C7-AB35-A5B660C8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804AE-5DBA-4F07-9350-77B44497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135E-E3C2-47A5-9CB4-9E63AC94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1EAB-66FD-4DD1-9739-6A3B1FD4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3422B-5823-43B3-B101-0F4F516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2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B45AC-B64F-4B1F-BB08-A33DFF960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A901E-472F-43A0-BFC9-195DE886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0954-C1A6-496F-8F35-F86CA63F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F304B-7435-447D-9588-6FDE1891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2A66F-1AEA-4BC9-BB1A-BB274314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E11E-9AFC-435B-BD78-7E3D96F8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E685-7A93-48D5-BA38-7BD2E2925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BB1-EB5F-4CFF-8E51-B405E90C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FE14-570A-4284-BA40-6C6915A1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B771-296E-471F-AA8A-33DD7154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66B9-6B75-490E-84D2-11E97079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E83F-E653-44B1-8CA2-935FD07E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994F0-B497-42C7-87B7-8698C378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4B30-BCCF-4673-9C76-A6DF9298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65417-8D6E-4998-9A0A-25B32EFE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1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910F-C2B4-48D4-8A1C-89F3F465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FF50-24AD-48A5-B7F1-1DDFDE14F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8BCC7-BA55-4C63-969C-3DFF7DAB3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4E7F-35A2-4B86-AC1F-EB15E0C4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054B1-0E88-4244-915E-25CCFCA8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FF7FF-0B09-4F20-B89E-D6E73ECA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F168-1744-4A7C-9488-82645850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0F0CA-7447-4665-B19F-92ED0203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B3168-C9FD-42FD-8EC8-74500EBC6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19BFA-797E-449F-A221-9B4404640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FDB0D-4435-448C-88BF-D2842438B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ED638-2A04-49B7-847C-BD1C4A81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C03C5-3853-418A-BD4C-6854C91F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B401B-3480-468F-8775-CD281729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C75B4-162D-457C-BBA6-05350C4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9910B-1B46-4A61-AAF9-84581D45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A9548-1788-4000-8FF9-D09FDF68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500CE-8C71-4493-8B21-5C5143C7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4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3AE9D-0C31-4F41-B3A6-20113F32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E9718-0048-44B2-B0DA-7592B81F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CFB38-94F1-441D-B701-35B69ACF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0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D3C4-AB08-448E-A348-A7DF4985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AE85-1130-429E-BA2B-BA032C8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9F45-D592-47CC-AF72-5F97ACC0B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D73DE-1E75-4D99-BF99-AC847929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61DB7-FFA6-4251-AD3A-56B17433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139E7-973A-45E9-8D51-37254A04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62C8-6006-4C59-8C81-9982A296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48583-A795-4D6C-9B93-17500F8C0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1C030-A5DE-424A-947E-90DDE904B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17BE5-19B9-447C-964C-E4F4FD88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AFB21-53BB-4B3C-AEAA-1B87D455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63589-00A5-411D-A333-F83BC8F6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0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59756-F2D5-455D-9000-4ECC690B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AFFC2-36E5-47BB-933B-B9E9E8422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2881-85AD-454F-9733-A3BFE806B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F846-A7B4-4401-8DC9-0AF4BBA9D2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370D-D0F9-47B9-92FD-8CDD6896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92049-883C-46EB-9ABC-97B048064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A1CC-427B-49C8-BCE6-7AF1022D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G">
            <a:extLst>
              <a:ext uri="{FF2B5EF4-FFF2-40B4-BE49-F238E27FC236}">
                <a16:creationId xmlns:a16="http://schemas.microsoft.com/office/drawing/2014/main" id="{6930C0BD-E9AC-4962-8D88-81B15D80CA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D84179-2D60-465A-A86A-4190186CC697}"/>
              </a:ext>
            </a:extLst>
          </p:cNvPr>
          <p:cNvSpPr/>
          <p:nvPr/>
        </p:nvSpPr>
        <p:spPr>
          <a:xfrm>
            <a:off x="-7800" y="-4368"/>
            <a:ext cx="12192000" cy="686236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E8C55D-BA38-453E-9DF5-82CCAE459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99" y="257141"/>
            <a:ext cx="6672724" cy="48666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D931AE2-0FE0-4C1E-BE3F-1DBF51C14DA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60822-CD00-4B41-82EF-D247089AE288}"/>
              </a:ext>
            </a:extLst>
          </p:cNvPr>
          <p:cNvSpPr/>
          <p:nvPr/>
        </p:nvSpPr>
        <p:spPr>
          <a:xfrm>
            <a:off x="6464704" y="393700"/>
            <a:ext cx="1266639" cy="1168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2DEAF6-380C-427E-9B51-BC778B29BE61}"/>
              </a:ext>
            </a:extLst>
          </p:cNvPr>
          <p:cNvSpPr/>
          <p:nvPr/>
        </p:nvSpPr>
        <p:spPr>
          <a:xfrm>
            <a:off x="6464704" y="2106261"/>
            <a:ext cx="1266639" cy="1168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067FD9-E985-4E5D-8B83-3FADCFA87059}"/>
              </a:ext>
            </a:extLst>
          </p:cNvPr>
          <p:cNvSpPr/>
          <p:nvPr/>
        </p:nvSpPr>
        <p:spPr>
          <a:xfrm>
            <a:off x="6464704" y="3815752"/>
            <a:ext cx="1266639" cy="1168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78DD0E-3EA1-4C1E-8EFF-B8423017FF61}"/>
              </a:ext>
            </a:extLst>
          </p:cNvPr>
          <p:cNvSpPr/>
          <p:nvPr/>
        </p:nvSpPr>
        <p:spPr>
          <a:xfrm>
            <a:off x="6464704" y="5664872"/>
            <a:ext cx="1266639" cy="11684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Briefcase">
            <a:extLst>
              <a:ext uri="{FF2B5EF4-FFF2-40B4-BE49-F238E27FC236}">
                <a16:creationId xmlns:a16="http://schemas.microsoft.com/office/drawing/2014/main" id="{19DEC9CA-924E-4CDD-B00D-7BE95FE11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83" y="2905760"/>
            <a:ext cx="1246832" cy="1246832"/>
          </a:xfrm>
          <a:prstGeom prst="rect">
            <a:avLst/>
          </a:prstGeom>
        </p:spPr>
      </p:pic>
      <p:pic>
        <p:nvPicPr>
          <p:cNvPr id="16" name="Alarm">
            <a:extLst>
              <a:ext uri="{FF2B5EF4-FFF2-40B4-BE49-F238E27FC236}">
                <a16:creationId xmlns:a16="http://schemas.microsoft.com/office/drawing/2014/main" id="{1B9A4A1D-11FE-4E67-BA54-C5E91DAD5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707" y1="61914" x2="51707" y2="61914"/>
                        <a14:foregroundMark x1="60244" y1="63086" x2="60244" y2="63086"/>
                        <a14:foregroundMark x1="46707" y1="63086" x2="46707" y2="63086"/>
                        <a14:foregroundMark x1="55976" y1="72070" x2="55976" y2="72070"/>
                        <a14:foregroundMark x1="55976" y1="72070" x2="55976" y2="72070"/>
                        <a14:foregroundMark x1="49634" y1="47070" x2="49634" y2="47070"/>
                        <a14:foregroundMark x1="49634" y1="47070" x2="58780" y2="76758"/>
                        <a14:foregroundMark x1="50244" y1="22070" x2="50244" y2="22070"/>
                        <a14:foregroundMark x1="48902" y1="22070" x2="48902" y2="22070"/>
                        <a14:foregroundMark x1="48902" y1="22070" x2="48902" y2="22070"/>
                        <a14:foregroundMark x1="53902" y1="25391" x2="53902" y2="25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79" y="1237927"/>
            <a:ext cx="1921622" cy="1199842"/>
          </a:xfrm>
          <a:prstGeom prst="rect">
            <a:avLst/>
          </a:prstGeom>
        </p:spPr>
      </p:pic>
      <p:pic>
        <p:nvPicPr>
          <p:cNvPr id="18" name="Coffee">
            <a:extLst>
              <a:ext uri="{FF2B5EF4-FFF2-40B4-BE49-F238E27FC236}">
                <a16:creationId xmlns:a16="http://schemas.microsoft.com/office/drawing/2014/main" id="{0B547978-133C-4421-970D-48D8A7ACD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5" y="5423065"/>
            <a:ext cx="1289448" cy="914954"/>
          </a:xfrm>
          <a:prstGeom prst="rect">
            <a:avLst/>
          </a:prstGeom>
        </p:spPr>
      </p:pic>
      <p:pic>
        <p:nvPicPr>
          <p:cNvPr id="20" name="Mail">
            <a:extLst>
              <a:ext uri="{FF2B5EF4-FFF2-40B4-BE49-F238E27FC236}">
                <a16:creationId xmlns:a16="http://schemas.microsoft.com/office/drawing/2014/main" id="{BCF5358C-6E14-4134-9619-310DB171D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0" y="5423065"/>
            <a:ext cx="1266098" cy="914954"/>
          </a:xfrm>
          <a:prstGeom prst="rect">
            <a:avLst/>
          </a:prstGeom>
        </p:spPr>
      </p:pic>
      <p:pic>
        <p:nvPicPr>
          <p:cNvPr id="22" name="Chklist">
            <a:extLst>
              <a:ext uri="{FF2B5EF4-FFF2-40B4-BE49-F238E27FC236}">
                <a16:creationId xmlns:a16="http://schemas.microsoft.com/office/drawing/2014/main" id="{7FFF432A-3DFB-497B-A9A7-0AFCF0985C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9" y="1365976"/>
            <a:ext cx="943744" cy="943744"/>
          </a:xfrm>
          <a:prstGeom prst="rect">
            <a:avLst/>
          </a:prstGeom>
        </p:spPr>
      </p:pic>
      <p:pic>
        <p:nvPicPr>
          <p:cNvPr id="24" name="Pizza">
            <a:extLst>
              <a:ext uri="{FF2B5EF4-FFF2-40B4-BE49-F238E27FC236}">
                <a16:creationId xmlns:a16="http://schemas.microsoft.com/office/drawing/2014/main" id="{816449D2-361A-40D1-B085-B644BF6BB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7" y="2988774"/>
            <a:ext cx="1677430" cy="1677430"/>
          </a:xfrm>
          <a:prstGeom prst="rect">
            <a:avLst/>
          </a:prstGeom>
        </p:spPr>
      </p:pic>
      <p:sp>
        <p:nvSpPr>
          <p:cNvPr id="29" name="Feedback piz">
            <a:extLst>
              <a:ext uri="{FF2B5EF4-FFF2-40B4-BE49-F238E27FC236}">
                <a16:creationId xmlns:a16="http://schemas.microsoft.com/office/drawing/2014/main" id="{69AA74CE-A1FA-4C9D-8405-FDAFEB2DB0BB}"/>
              </a:ext>
            </a:extLst>
          </p:cNvPr>
          <p:cNvSpPr/>
          <p:nvPr/>
        </p:nvSpPr>
        <p:spPr>
          <a:xfrm>
            <a:off x="1014585" y="3504903"/>
            <a:ext cx="2316480" cy="621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Keep a </a:t>
            </a:r>
            <a:r>
              <a:rPr lang="en-US" sz="1400" dirty="0">
                <a:solidFill>
                  <a:srgbClr val="FF0000"/>
                </a:solidFill>
              </a:rPr>
              <a:t>clean desk </a:t>
            </a:r>
            <a:r>
              <a:rPr lang="en-US" sz="1400" dirty="0">
                <a:solidFill>
                  <a:schemeClr val="tx1"/>
                </a:solidFill>
              </a:rPr>
              <a:t>like you would in the office</a:t>
            </a:r>
          </a:p>
        </p:txBody>
      </p:sp>
      <p:sp>
        <p:nvSpPr>
          <p:cNvPr id="32" name="Feedback Bfcs">
            <a:extLst>
              <a:ext uri="{FF2B5EF4-FFF2-40B4-BE49-F238E27FC236}">
                <a16:creationId xmlns:a16="http://schemas.microsoft.com/office/drawing/2014/main" id="{19D495C0-C608-45B9-A142-A09A26943C2C}"/>
              </a:ext>
            </a:extLst>
          </p:cNvPr>
          <p:cNvSpPr/>
          <p:nvPr/>
        </p:nvSpPr>
        <p:spPr>
          <a:xfrm>
            <a:off x="3667559" y="3841742"/>
            <a:ext cx="2316480" cy="621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 may not need a briefcase since you are at home!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48F671-BEFE-4F5E-B340-61E917432FC4}"/>
              </a:ext>
            </a:extLst>
          </p:cNvPr>
          <p:cNvSpPr txBox="1"/>
          <p:nvPr/>
        </p:nvSpPr>
        <p:spPr>
          <a:xfrm>
            <a:off x="-7800" y="-48860"/>
            <a:ext cx="61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venir LT 95 Black" pitchFamily="50" charset="0"/>
              </a:rPr>
              <a:t>Setting Up My Workspace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1526E8-E941-47CD-A814-B9718B9A5B58}"/>
              </a:ext>
            </a:extLst>
          </p:cNvPr>
          <p:cNvSpPr txBox="1"/>
          <p:nvPr/>
        </p:nvSpPr>
        <p:spPr>
          <a:xfrm>
            <a:off x="116827" y="492923"/>
            <a:ext cx="5867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Click on the correct items you’ll need to set up your remote office below</a:t>
            </a:r>
          </a:p>
        </p:txBody>
      </p:sp>
      <p:sp>
        <p:nvSpPr>
          <p:cNvPr id="42" name="h2">
            <a:extLst>
              <a:ext uri="{FF2B5EF4-FFF2-40B4-BE49-F238E27FC236}">
                <a16:creationId xmlns:a16="http://schemas.microsoft.com/office/drawing/2014/main" id="{0CFE3DB2-C772-4314-A10B-B19EBD0C6BA9}"/>
              </a:ext>
            </a:extLst>
          </p:cNvPr>
          <p:cNvSpPr/>
          <p:nvPr/>
        </p:nvSpPr>
        <p:spPr>
          <a:xfrm>
            <a:off x="8100047" y="2106262"/>
            <a:ext cx="3856088" cy="11684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A checklist of the day’s activity will keep you focused and committed</a:t>
            </a:r>
          </a:p>
        </p:txBody>
      </p:sp>
      <p:sp>
        <p:nvSpPr>
          <p:cNvPr id="43" name="h1">
            <a:extLst>
              <a:ext uri="{FF2B5EF4-FFF2-40B4-BE49-F238E27FC236}">
                <a16:creationId xmlns:a16="http://schemas.microsoft.com/office/drawing/2014/main" id="{C3E88D79-F362-41B7-A5F1-9968934C2ECA}"/>
              </a:ext>
            </a:extLst>
          </p:cNvPr>
          <p:cNvSpPr/>
          <p:nvPr/>
        </p:nvSpPr>
        <p:spPr>
          <a:xfrm>
            <a:off x="8100047" y="363882"/>
            <a:ext cx="3856088" cy="11684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A desk clock would help you maximize and keep track of time!</a:t>
            </a:r>
          </a:p>
        </p:txBody>
      </p:sp>
      <p:sp>
        <p:nvSpPr>
          <p:cNvPr id="44" name="h3">
            <a:extLst>
              <a:ext uri="{FF2B5EF4-FFF2-40B4-BE49-F238E27FC236}">
                <a16:creationId xmlns:a16="http://schemas.microsoft.com/office/drawing/2014/main" id="{AA0207A9-4A9D-47B8-B80D-6FFACCB371F0}"/>
              </a:ext>
            </a:extLst>
          </p:cNvPr>
          <p:cNvSpPr/>
          <p:nvPr/>
        </p:nvSpPr>
        <p:spPr>
          <a:xfrm>
            <a:off x="8100047" y="3815752"/>
            <a:ext cx="3856088" cy="11684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Checking your emails would keep you connected to your team and customers</a:t>
            </a:r>
          </a:p>
        </p:txBody>
      </p:sp>
      <p:sp>
        <p:nvSpPr>
          <p:cNvPr id="45" name="h4">
            <a:extLst>
              <a:ext uri="{FF2B5EF4-FFF2-40B4-BE49-F238E27FC236}">
                <a16:creationId xmlns:a16="http://schemas.microsoft.com/office/drawing/2014/main" id="{8C655F72-D6B1-4958-A8F0-AED1C4110FF0}"/>
              </a:ext>
            </a:extLst>
          </p:cNvPr>
          <p:cNvSpPr/>
          <p:nvPr/>
        </p:nvSpPr>
        <p:spPr>
          <a:xfrm>
            <a:off x="8100047" y="5664871"/>
            <a:ext cx="3856088" cy="11684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A cup of coffee will keep you active and lively!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A3C48-E8BF-42F1-A0A5-8918B20C25C0}"/>
              </a:ext>
            </a:extLst>
          </p:cNvPr>
          <p:cNvSpPr txBox="1"/>
          <p:nvPr/>
        </p:nvSpPr>
        <p:spPr>
          <a:xfrm>
            <a:off x="1763185" y="1295442"/>
            <a:ext cx="395602" cy="3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508717-77F1-44E3-81EB-6796650AA611}"/>
              </a:ext>
            </a:extLst>
          </p:cNvPr>
          <p:cNvSpPr txBox="1"/>
          <p:nvPr/>
        </p:nvSpPr>
        <p:spPr>
          <a:xfrm>
            <a:off x="3937204" y="1295442"/>
            <a:ext cx="3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729302-FB51-47A6-A5C7-48088BEA51B4}"/>
              </a:ext>
            </a:extLst>
          </p:cNvPr>
          <p:cNvSpPr txBox="1"/>
          <p:nvPr/>
        </p:nvSpPr>
        <p:spPr>
          <a:xfrm>
            <a:off x="1719785" y="2877471"/>
            <a:ext cx="3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AEDFB5-C68A-4515-A1B4-4BE0F9FD3AD4}"/>
              </a:ext>
            </a:extLst>
          </p:cNvPr>
          <p:cNvSpPr txBox="1"/>
          <p:nvPr/>
        </p:nvSpPr>
        <p:spPr>
          <a:xfrm>
            <a:off x="3861185" y="2901331"/>
            <a:ext cx="3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776FEC-E162-4FAB-9176-31B3542C6EF3}"/>
              </a:ext>
            </a:extLst>
          </p:cNvPr>
          <p:cNvSpPr txBox="1"/>
          <p:nvPr/>
        </p:nvSpPr>
        <p:spPr>
          <a:xfrm>
            <a:off x="1988573" y="5217933"/>
            <a:ext cx="3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7233B2-7930-49EB-95EC-98F2AC3CF08F}"/>
              </a:ext>
            </a:extLst>
          </p:cNvPr>
          <p:cNvSpPr txBox="1"/>
          <p:nvPr/>
        </p:nvSpPr>
        <p:spPr>
          <a:xfrm>
            <a:off x="3937204" y="5321968"/>
            <a:ext cx="39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pic>
        <p:nvPicPr>
          <p:cNvPr id="52" name="Picture 51" descr="A close up of a sign&#10;&#10;Description automatically generated">
            <a:extLst>
              <a:ext uri="{FF2B5EF4-FFF2-40B4-BE49-F238E27FC236}">
                <a16:creationId xmlns:a16="http://schemas.microsoft.com/office/drawing/2014/main" id="{1F9A476C-0A35-4B10-BBC9-50A8A9DBD34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05" y="6339550"/>
            <a:ext cx="1204724" cy="4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18997 -0.1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1823 0.0583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291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48373 0.125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62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48073 -0.2118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36" y="-106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2" grpId="0" animBg="1"/>
      <p:bldP spid="32" grpId="1" animBg="1"/>
      <p:bldP spid="42" grpId="0" animBg="1"/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100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LT 95 Black</vt:lpstr>
      <vt:lpstr>Avenir Next LT Pro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Adisa</dc:creator>
  <cp:lastModifiedBy>Ibrahim Adisa</cp:lastModifiedBy>
  <cp:revision>10</cp:revision>
  <dcterms:created xsi:type="dcterms:W3CDTF">2020-03-30T11:49:09Z</dcterms:created>
  <dcterms:modified xsi:type="dcterms:W3CDTF">2020-05-11T16:12:26Z</dcterms:modified>
</cp:coreProperties>
</file>